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57" r:id="rId4"/>
    <p:sldId id="258" r:id="rId5"/>
    <p:sldId id="265" r:id="rId6"/>
    <p:sldId id="260" r:id="rId7"/>
    <p:sldId id="261" r:id="rId8"/>
    <p:sldId id="262" r:id="rId9"/>
    <p:sldId id="266" r:id="rId10"/>
    <p:sldId id="263" r:id="rId11"/>
    <p:sldId id="267"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0F201839-9B06-47A3-9FA4-04F33A60521B}" type="datetimeFigureOut">
              <a:rPr lang="en-US" smtClean="0"/>
              <a:t>4/24/2014</a:t>
            </a:fld>
            <a:endParaRPr lang="en-US"/>
          </a:p>
        </p:txBody>
      </p:sp>
      <p:sp>
        <p:nvSpPr>
          <p:cNvPr id="17" name="Slide Number Placeholder 16"/>
          <p:cNvSpPr>
            <a:spLocks noGrp="1"/>
          </p:cNvSpPr>
          <p:nvPr>
            <p:ph type="sldNum" sz="quarter" idx="11"/>
          </p:nvPr>
        </p:nvSpPr>
        <p:spPr/>
        <p:txBody>
          <a:bodyPr/>
          <a:lstStyle/>
          <a:p>
            <a:fld id="{5BD6FE69-7DF8-4A45-AC4C-BB24B6176DDC}"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201839-9B06-47A3-9FA4-04F33A60521B}"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D6FE69-7DF8-4A45-AC4C-BB24B6176D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201839-9B06-47A3-9FA4-04F33A60521B}"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D6FE69-7DF8-4A45-AC4C-BB24B6176DDC}"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0F201839-9B06-47A3-9FA4-04F33A60521B}" type="datetimeFigureOut">
              <a:rPr lang="en-US" smtClean="0"/>
              <a:t>4/24/2014</a:t>
            </a:fld>
            <a:endParaRPr lang="en-US"/>
          </a:p>
        </p:txBody>
      </p:sp>
      <p:sp>
        <p:nvSpPr>
          <p:cNvPr id="12" name="Slide Number Placeholder 11"/>
          <p:cNvSpPr>
            <a:spLocks noGrp="1"/>
          </p:cNvSpPr>
          <p:nvPr>
            <p:ph type="sldNum" sz="quarter" idx="15"/>
          </p:nvPr>
        </p:nvSpPr>
        <p:spPr/>
        <p:txBody>
          <a:bodyPr/>
          <a:lstStyle/>
          <a:p>
            <a:fld id="{5BD6FE69-7DF8-4A45-AC4C-BB24B6176DDC}"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0F201839-9B06-47A3-9FA4-04F33A60521B}" type="datetimeFigureOut">
              <a:rPr lang="en-US" smtClean="0"/>
              <a:t>4/24/2014</a:t>
            </a:fld>
            <a:endParaRPr lang="en-US"/>
          </a:p>
        </p:txBody>
      </p:sp>
      <p:sp>
        <p:nvSpPr>
          <p:cNvPr id="14" name="Slide Number Placeholder 13"/>
          <p:cNvSpPr>
            <a:spLocks noGrp="1"/>
          </p:cNvSpPr>
          <p:nvPr>
            <p:ph type="sldNum" sz="quarter" idx="11"/>
          </p:nvPr>
        </p:nvSpPr>
        <p:spPr/>
        <p:txBody>
          <a:bodyPr/>
          <a:lstStyle/>
          <a:p>
            <a:fld id="{5BD6FE69-7DF8-4A45-AC4C-BB24B6176DDC}"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0F201839-9B06-47A3-9FA4-04F33A60521B}" type="datetimeFigureOut">
              <a:rPr lang="en-US" smtClean="0"/>
              <a:t>4/24/2014</a:t>
            </a:fld>
            <a:endParaRPr lang="en-US"/>
          </a:p>
        </p:txBody>
      </p:sp>
      <p:sp>
        <p:nvSpPr>
          <p:cNvPr id="12" name="Slide Number Placeholder 11"/>
          <p:cNvSpPr>
            <a:spLocks noGrp="1"/>
          </p:cNvSpPr>
          <p:nvPr>
            <p:ph type="sldNum" sz="quarter" idx="16"/>
          </p:nvPr>
        </p:nvSpPr>
        <p:spPr/>
        <p:txBody>
          <a:bodyPr/>
          <a:lstStyle/>
          <a:p>
            <a:fld id="{5BD6FE69-7DF8-4A45-AC4C-BB24B6176DDC}" type="slidenum">
              <a:rPr lang="en-US" smtClean="0"/>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0F201839-9B06-47A3-9FA4-04F33A60521B}" type="datetimeFigureOut">
              <a:rPr lang="en-US" smtClean="0"/>
              <a:t>4/24/2014</a:t>
            </a:fld>
            <a:endParaRPr lang="en-US"/>
          </a:p>
        </p:txBody>
      </p:sp>
      <p:sp>
        <p:nvSpPr>
          <p:cNvPr id="12" name="Slide Number Placeholder 11"/>
          <p:cNvSpPr>
            <a:spLocks noGrp="1"/>
          </p:cNvSpPr>
          <p:nvPr>
            <p:ph type="sldNum" sz="quarter" idx="17"/>
          </p:nvPr>
        </p:nvSpPr>
        <p:spPr/>
        <p:txBody>
          <a:bodyPr/>
          <a:lstStyle/>
          <a:p>
            <a:fld id="{5BD6FE69-7DF8-4A45-AC4C-BB24B6176DDC}" type="slidenum">
              <a:rPr lang="en-US" smtClean="0"/>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0F201839-9B06-47A3-9FA4-04F33A60521B}" type="datetimeFigureOut">
              <a:rPr lang="en-US" smtClean="0"/>
              <a:t>4/24/2014</a:t>
            </a:fld>
            <a:endParaRPr lang="en-US"/>
          </a:p>
        </p:txBody>
      </p:sp>
      <p:sp>
        <p:nvSpPr>
          <p:cNvPr id="16" name="Slide Number Placeholder 15"/>
          <p:cNvSpPr>
            <a:spLocks noGrp="1"/>
          </p:cNvSpPr>
          <p:nvPr>
            <p:ph type="sldNum" sz="quarter" idx="11"/>
          </p:nvPr>
        </p:nvSpPr>
        <p:spPr/>
        <p:txBody>
          <a:bodyPr/>
          <a:lstStyle/>
          <a:p>
            <a:fld id="{5BD6FE69-7DF8-4A45-AC4C-BB24B6176DDC}"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0F201839-9B06-47A3-9FA4-04F33A60521B}" type="datetimeFigureOut">
              <a:rPr lang="en-US" smtClean="0"/>
              <a:t>4/24/2014</a:t>
            </a:fld>
            <a:endParaRPr lang="en-US"/>
          </a:p>
        </p:txBody>
      </p:sp>
      <p:sp>
        <p:nvSpPr>
          <p:cNvPr id="8" name="Slide Number Placeholder 7"/>
          <p:cNvSpPr>
            <a:spLocks noGrp="1"/>
          </p:cNvSpPr>
          <p:nvPr>
            <p:ph type="sldNum" sz="quarter" idx="11"/>
          </p:nvPr>
        </p:nvSpPr>
        <p:spPr/>
        <p:txBody>
          <a:bodyPr/>
          <a:lstStyle/>
          <a:p>
            <a:fld id="{5BD6FE69-7DF8-4A45-AC4C-BB24B6176DDC}"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0F201839-9B06-47A3-9FA4-04F33A60521B}" type="datetimeFigureOut">
              <a:rPr lang="en-US" smtClean="0"/>
              <a:t>4/24/2014</a:t>
            </a:fld>
            <a:endParaRPr lang="en-US"/>
          </a:p>
        </p:txBody>
      </p:sp>
      <p:sp>
        <p:nvSpPr>
          <p:cNvPr id="19" name="Slide Number Placeholder 18"/>
          <p:cNvSpPr>
            <a:spLocks noGrp="1"/>
          </p:cNvSpPr>
          <p:nvPr>
            <p:ph type="sldNum" sz="quarter" idx="16"/>
          </p:nvPr>
        </p:nvSpPr>
        <p:spPr/>
        <p:txBody>
          <a:bodyPr/>
          <a:lstStyle/>
          <a:p>
            <a:fld id="{5BD6FE69-7DF8-4A45-AC4C-BB24B6176DDC}" type="slidenum">
              <a:rPr lang="en-US" smtClean="0"/>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0F201839-9B06-47A3-9FA4-04F33A60521B}" type="datetimeFigureOut">
              <a:rPr lang="en-US" smtClean="0"/>
              <a:t>4/24/2014</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5BD6FE69-7DF8-4A45-AC4C-BB24B6176DDC}"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0F201839-9B06-47A3-9FA4-04F33A60521B}" type="datetimeFigureOut">
              <a:rPr lang="en-US" smtClean="0"/>
              <a:t>4/24/2014</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5BD6FE69-7DF8-4A45-AC4C-BB24B6176DDC}"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Mary Beth, Zach, </a:t>
            </a:r>
            <a:r>
              <a:rPr lang="en-US" dirty="0" err="1" smtClean="0"/>
              <a:t>Landris</a:t>
            </a:r>
            <a:endParaRPr lang="en-US" dirty="0"/>
          </a:p>
        </p:txBody>
      </p:sp>
      <p:sp>
        <p:nvSpPr>
          <p:cNvPr id="2" name="Title 1"/>
          <p:cNvSpPr>
            <a:spLocks noGrp="1"/>
          </p:cNvSpPr>
          <p:nvPr>
            <p:ph type="title"/>
          </p:nvPr>
        </p:nvSpPr>
        <p:spPr>
          <a:xfrm>
            <a:off x="2590800" y="2438400"/>
            <a:ext cx="4013200" cy="635000"/>
          </a:xfrm>
        </p:spPr>
        <p:txBody>
          <a:bodyPr>
            <a:normAutofit fontScale="90000"/>
          </a:bodyPr>
          <a:lstStyle/>
          <a:p>
            <a:r>
              <a:rPr lang="en-US" dirty="0" smtClean="0"/>
              <a:t>GOES: Geostationary Operational Environmental Satellite</a:t>
            </a:r>
            <a:endParaRPr lang="en-US" dirty="0"/>
          </a:p>
        </p:txBody>
      </p:sp>
    </p:spTree>
    <p:extLst>
      <p:ext uri="{BB962C8B-B14F-4D97-AF65-F5344CB8AC3E}">
        <p14:creationId xmlns:p14="http://schemas.microsoft.com/office/powerpoint/2010/main" val="4282384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6126"/>
            <a:ext cx="8001000" cy="6831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7202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3-day GOES X-ray Pl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504406"/>
            <a:ext cx="6934200" cy="52006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90600" y="304800"/>
            <a:ext cx="7391400" cy="1138773"/>
          </a:xfrm>
          <a:prstGeom prst="rect">
            <a:avLst/>
          </a:prstGeom>
          <a:noFill/>
        </p:spPr>
        <p:txBody>
          <a:bodyPr wrap="square" rtlCol="0">
            <a:spAutoFit/>
          </a:bodyPr>
          <a:lstStyle/>
          <a:p>
            <a:r>
              <a:rPr lang="en-US" sz="3200" dirty="0" smtClean="0"/>
              <a:t>Solar X-Ray Flux: </a:t>
            </a:r>
            <a:r>
              <a:rPr lang="en-US" dirty="0"/>
              <a:t>This plot shows 3-days of 5-minute solar x-ray flux values measured on the SWPC primary GOES satellite. One low value may appear prior to eclipse periods.</a:t>
            </a:r>
            <a:r>
              <a:rPr lang="en-US" dirty="0" smtClean="0"/>
              <a:t> </a:t>
            </a:r>
            <a:endParaRPr lang="en-US" dirty="0"/>
          </a:p>
        </p:txBody>
      </p:sp>
    </p:spTree>
    <p:extLst>
      <p:ext uri="{BB962C8B-B14F-4D97-AF65-F5344CB8AC3E}">
        <p14:creationId xmlns:p14="http://schemas.microsoft.com/office/powerpoint/2010/main" val="7338133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3200" dirty="0"/>
              <a:t>The GOES 12 through 15 spacecraft each carry a sophisticated Solar X-ray Imager to monitor the Sun’s X-rays for the early detection of solar flares, coronal mass ejections, and other phenomena that impact the </a:t>
            </a:r>
            <a:r>
              <a:rPr lang="en-US" sz="3200" dirty="0" err="1"/>
              <a:t>geospace</a:t>
            </a:r>
            <a:r>
              <a:rPr lang="en-US" sz="3200" dirty="0"/>
              <a:t> environment. </a:t>
            </a:r>
          </a:p>
        </p:txBody>
      </p:sp>
      <p:sp>
        <p:nvSpPr>
          <p:cNvPr id="3" name="Title 2"/>
          <p:cNvSpPr>
            <a:spLocks noGrp="1"/>
          </p:cNvSpPr>
          <p:nvPr>
            <p:ph type="title"/>
          </p:nvPr>
        </p:nvSpPr>
        <p:spPr/>
        <p:txBody>
          <a:bodyPr/>
          <a:lstStyle/>
          <a:p>
            <a:r>
              <a:rPr lang="en-US" dirty="0" smtClean="0"/>
              <a:t>Continued……</a:t>
            </a:r>
            <a:endParaRPr lang="en-US" dirty="0"/>
          </a:p>
        </p:txBody>
      </p:sp>
    </p:spTree>
    <p:extLst>
      <p:ext uri="{BB962C8B-B14F-4D97-AF65-F5344CB8AC3E}">
        <p14:creationId xmlns:p14="http://schemas.microsoft.com/office/powerpoint/2010/main" val="2045474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136" y="250371"/>
            <a:ext cx="5389755"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4267200"/>
            <a:ext cx="3140336"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0394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a:buFont typeface="Arial" panose="020B0604020202020204" pitchFamily="34" charset="0"/>
              <a:buChar char="•"/>
            </a:pPr>
            <a:r>
              <a:rPr lang="en-US" sz="2800" dirty="0"/>
              <a:t>The Geostationary Satellite system (</a:t>
            </a:r>
            <a:r>
              <a:rPr lang="en-US" sz="2800" dirty="0" smtClean="0"/>
              <a:t>GOES) supports </a:t>
            </a:r>
            <a:r>
              <a:rPr lang="en-US" sz="2800" dirty="0"/>
              <a:t>weather forecasting, severe storm tracking, and meteorology research</a:t>
            </a:r>
            <a:r>
              <a:rPr lang="en-US" sz="2800" dirty="0" smtClean="0"/>
              <a:t>.</a:t>
            </a:r>
          </a:p>
          <a:p>
            <a:pPr>
              <a:buFont typeface="Arial" panose="020B0604020202020204" pitchFamily="34" charset="0"/>
              <a:buChar char="•"/>
            </a:pPr>
            <a:r>
              <a:rPr lang="en-US" sz="2800" dirty="0"/>
              <a:t>The National Weather Service (NWS) uses the GOES system for its United States weather monitoring and forecasting operations, and scientific researchers use the data to better understand land, atmosphere, ocean, and climate interactions.</a:t>
            </a:r>
          </a:p>
          <a:p>
            <a:pPr>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2" name="Title 1"/>
          <p:cNvSpPr>
            <a:spLocks noGrp="1"/>
          </p:cNvSpPr>
          <p:nvPr>
            <p:ph type="title"/>
          </p:nvPr>
        </p:nvSpPr>
        <p:spPr/>
        <p:txBody>
          <a:bodyPr/>
          <a:lstStyle/>
          <a:p>
            <a:r>
              <a:rPr lang="en-US" dirty="0" smtClean="0"/>
              <a:t>Brief introduction</a:t>
            </a:r>
            <a:endParaRPr lang="en-US" dirty="0"/>
          </a:p>
        </p:txBody>
      </p:sp>
    </p:spTree>
    <p:extLst>
      <p:ext uri="{BB962C8B-B14F-4D97-AF65-F5344CB8AC3E}">
        <p14:creationId xmlns:p14="http://schemas.microsoft.com/office/powerpoint/2010/main" val="4041726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Autofit/>
          </a:bodyPr>
          <a:lstStyle/>
          <a:p>
            <a:pPr marL="0" indent="0"/>
            <a:r>
              <a:rPr lang="en-US" sz="2600" dirty="0" smtClean="0"/>
              <a:t>There are four satellites in operation today:</a:t>
            </a:r>
          </a:p>
          <a:p>
            <a:pPr marL="285750" indent="-285750">
              <a:buFont typeface="Arial" panose="020B0604020202020204" pitchFamily="34" charset="0"/>
              <a:buChar char="•"/>
            </a:pPr>
            <a:r>
              <a:rPr lang="en-US" sz="2600" dirty="0" smtClean="0"/>
              <a:t>GOES-12 </a:t>
            </a:r>
            <a:r>
              <a:rPr lang="en-US" sz="2600" dirty="0"/>
              <a:t>is designated GOES-South, currently located at 60°W </a:t>
            </a:r>
            <a:endParaRPr lang="en-US" sz="2600" dirty="0" smtClean="0"/>
          </a:p>
          <a:p>
            <a:pPr marL="285750" indent="-285750">
              <a:buFont typeface="Arial" panose="020B0604020202020204" pitchFamily="34" charset="0"/>
              <a:buChar char="•"/>
            </a:pPr>
            <a:r>
              <a:rPr lang="en-US" sz="2600" dirty="0"/>
              <a:t>GOES 13 is designated GOES-East, currently located at 75°W</a:t>
            </a:r>
            <a:r>
              <a:rPr lang="en-US" sz="2600" dirty="0" smtClean="0"/>
              <a:t>.</a:t>
            </a:r>
          </a:p>
          <a:p>
            <a:pPr marL="285750" indent="-285750">
              <a:buFont typeface="Arial" panose="020B0604020202020204" pitchFamily="34" charset="0"/>
              <a:buChar char="•"/>
            </a:pPr>
            <a:r>
              <a:rPr lang="en-US" sz="2600" dirty="0" smtClean="0"/>
              <a:t>GOES </a:t>
            </a:r>
            <a:r>
              <a:rPr lang="en-US" sz="2600" dirty="0"/>
              <a:t>14 is currently in storage at 90°W. It was temporarily designated GOES-East due to technical difficulties with </a:t>
            </a:r>
            <a:r>
              <a:rPr lang="en-US" sz="2600" dirty="0" smtClean="0"/>
              <a:t>GOES-13.</a:t>
            </a:r>
          </a:p>
          <a:p>
            <a:pPr marL="285750" indent="-285750">
              <a:buFont typeface="Arial" panose="020B0604020202020204" pitchFamily="34" charset="0"/>
              <a:buChar char="•"/>
            </a:pPr>
            <a:r>
              <a:rPr lang="en-US" sz="2600" dirty="0"/>
              <a:t>GOES 15 is designated GOES-West, currently located at 135°W over the Pacific </a:t>
            </a:r>
            <a:r>
              <a:rPr lang="en-US" sz="2600" dirty="0" smtClean="0"/>
              <a:t>Ocean.</a:t>
            </a:r>
            <a:endParaRPr lang="en-US" sz="2600" dirty="0"/>
          </a:p>
        </p:txBody>
      </p:sp>
      <p:sp>
        <p:nvSpPr>
          <p:cNvPr id="2" name="Title 1"/>
          <p:cNvSpPr>
            <a:spLocks noGrp="1"/>
          </p:cNvSpPr>
          <p:nvPr>
            <p:ph type="title"/>
          </p:nvPr>
        </p:nvSpPr>
        <p:spPr/>
        <p:txBody>
          <a:bodyPr/>
          <a:lstStyle/>
          <a:p>
            <a:r>
              <a:rPr lang="en-US" dirty="0" smtClean="0"/>
              <a:t>satellites</a:t>
            </a:r>
            <a:endParaRPr lang="en-US" dirty="0"/>
          </a:p>
        </p:txBody>
      </p:sp>
    </p:spTree>
    <p:extLst>
      <p:ext uri="{BB962C8B-B14F-4D97-AF65-F5344CB8AC3E}">
        <p14:creationId xmlns:p14="http://schemas.microsoft.com/office/powerpoint/2010/main" val="7270844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en-US" sz="2400" dirty="0"/>
              <a:t>Designed to operate to geostationary orbit, 35,790 km </a:t>
            </a:r>
            <a:r>
              <a:rPr lang="en-US" sz="2400" dirty="0" smtClean="0"/>
              <a:t> </a:t>
            </a:r>
            <a:r>
              <a:rPr lang="en-US" sz="2400" dirty="0"/>
              <a:t>above the earth, thereby remaining stationary with respect to a point on the ground, the advanced GOES I–M spacecraft continuously view the continental United States, neighboring environs of the Pacific and Atlantic Oceans, and Central, South America and southern Canada</a:t>
            </a:r>
            <a:r>
              <a:rPr lang="en-US" sz="2400" dirty="0" smtClean="0"/>
              <a:t>.</a:t>
            </a:r>
          </a:p>
          <a:p>
            <a:r>
              <a:rPr lang="en-US" sz="2400" dirty="0"/>
              <a:t>The three-axis, body-stabilized spacecraft design enables the sensors to "stare" at the earth and thus more frequently image clouds, monitor earth's surface temperature and water </a:t>
            </a:r>
            <a:r>
              <a:rPr lang="en-US" sz="2400" dirty="0" smtClean="0"/>
              <a:t>vapor </a:t>
            </a:r>
            <a:r>
              <a:rPr lang="en-US" sz="2400" dirty="0"/>
              <a:t>fields, and sound the atmosphere for its vertical thermal and vapor </a:t>
            </a:r>
            <a:r>
              <a:rPr lang="en-US" sz="2400" dirty="0" smtClean="0"/>
              <a:t>structures.</a:t>
            </a:r>
            <a:endParaRPr lang="en-US" sz="2400" dirty="0"/>
          </a:p>
        </p:txBody>
      </p:sp>
      <p:sp>
        <p:nvSpPr>
          <p:cNvPr id="3" name="Title 2"/>
          <p:cNvSpPr>
            <a:spLocks noGrp="1"/>
          </p:cNvSpPr>
          <p:nvPr>
            <p:ph type="title"/>
          </p:nvPr>
        </p:nvSpPr>
        <p:spPr/>
        <p:txBody>
          <a:bodyPr/>
          <a:lstStyle/>
          <a:p>
            <a:r>
              <a:rPr lang="en-US" dirty="0" smtClean="0"/>
              <a:t>Continued………..</a:t>
            </a:r>
            <a:endParaRPr lang="en-US" dirty="0"/>
          </a:p>
        </p:txBody>
      </p:sp>
    </p:spTree>
    <p:extLst>
      <p:ext uri="{BB962C8B-B14F-4D97-AF65-F5344CB8AC3E}">
        <p14:creationId xmlns:p14="http://schemas.microsoft.com/office/powerpoint/2010/main" val="143788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3766"/>
            <a:ext cx="7904018" cy="640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13563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400"/>
            <a:ext cx="8008505" cy="655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12933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623" y="139925"/>
            <a:ext cx="7924800" cy="64176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07766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GOES Recent Data results</a:t>
            </a:r>
            <a:endParaRPr lang="en-US" dirty="0"/>
          </a:p>
        </p:txBody>
      </p:sp>
      <p:sp>
        <p:nvSpPr>
          <p:cNvPr id="3" name="Subtitle 2"/>
          <p:cNvSpPr>
            <a:spLocks noGrp="1"/>
          </p:cNvSpPr>
          <p:nvPr>
            <p:ph type="subTitle" idx="1"/>
          </p:nvPr>
        </p:nvSpPr>
        <p:spPr/>
        <p:txBody>
          <a:bodyPr/>
          <a:lstStyle/>
          <a:p>
            <a:r>
              <a:rPr lang="en-US" dirty="0" smtClean="0"/>
              <a:t>Part 2:</a:t>
            </a:r>
            <a:endParaRPr lang="en-US" dirty="0"/>
          </a:p>
        </p:txBody>
      </p:sp>
    </p:spTree>
    <p:extLst>
      <p:ext uri="{BB962C8B-B14F-4D97-AF65-F5344CB8AC3E}">
        <p14:creationId xmlns:p14="http://schemas.microsoft.com/office/powerpoint/2010/main" val="14384812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29</TotalTime>
  <Words>319</Words>
  <Application>Microsoft Office PowerPoint</Application>
  <PresentationFormat>On-screen Show (4:3)</PresentationFormat>
  <Paragraphs>19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BlackTie</vt:lpstr>
      <vt:lpstr>GOES: Geostationary Operational Environmental Satellite</vt:lpstr>
      <vt:lpstr>PowerPoint Presentation</vt:lpstr>
      <vt:lpstr>Brief introduction</vt:lpstr>
      <vt:lpstr>satellites</vt:lpstr>
      <vt:lpstr>Continued………..</vt:lpstr>
      <vt:lpstr>PowerPoint Presentation</vt:lpstr>
      <vt:lpstr>PowerPoint Presentation</vt:lpstr>
      <vt:lpstr>PowerPoint Presentation</vt:lpstr>
      <vt:lpstr>GOES Recent Data results</vt:lpstr>
      <vt:lpstr>PowerPoint Presentation</vt:lpstr>
      <vt:lpstr>PowerPoint Presentation</vt:lpstr>
      <vt:lpstr>Continued……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GOES Satellite Geostationary Operational Environmental Satellite</dc:title>
  <dc:creator>vci</dc:creator>
  <cp:lastModifiedBy>vci</cp:lastModifiedBy>
  <cp:revision>3</cp:revision>
  <dcterms:created xsi:type="dcterms:W3CDTF">2014-04-24T17:58:19Z</dcterms:created>
  <dcterms:modified xsi:type="dcterms:W3CDTF">2014-04-24T18:27:39Z</dcterms:modified>
</cp:coreProperties>
</file>